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</p:sldIdLst>
  <p:sldSz cx="12192000" cy="6858000"/>
  <p:notesSz cx="6797675" cy="9926638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Vidutinis stilius 2 – paryškinima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126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/>
              <a:t>Spustelėkite norėdami redaguoti šablono paantraštės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75AD-2915-4159-B4EB-A23C1A15B254}" type="datetimeFigureOut">
              <a:rPr lang="lt-LT" smtClean="0"/>
              <a:t>2023-02-21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AC48A-6BCB-4317-9B40-CA181183486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00780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75AD-2915-4159-B4EB-A23C1A15B254}" type="datetimeFigureOut">
              <a:rPr lang="lt-LT" smtClean="0"/>
              <a:t>2023-02-21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AC48A-6BCB-4317-9B40-CA181183486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62807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75AD-2915-4159-B4EB-A23C1A15B254}" type="datetimeFigureOut">
              <a:rPr lang="lt-LT" smtClean="0"/>
              <a:t>2023-02-21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AC48A-6BCB-4317-9B40-CA181183486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84205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75AD-2915-4159-B4EB-A23C1A15B254}" type="datetimeFigureOut">
              <a:rPr lang="lt-LT" smtClean="0"/>
              <a:t>2023-02-21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AC48A-6BCB-4317-9B40-CA181183486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06668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75AD-2915-4159-B4EB-A23C1A15B254}" type="datetimeFigureOut">
              <a:rPr lang="lt-LT" smtClean="0"/>
              <a:t>2023-02-21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AC48A-6BCB-4317-9B40-CA181183486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31207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75AD-2915-4159-B4EB-A23C1A15B254}" type="datetimeFigureOut">
              <a:rPr lang="lt-LT" smtClean="0"/>
              <a:t>2023-02-21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AC48A-6BCB-4317-9B40-CA181183486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4303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75AD-2915-4159-B4EB-A23C1A15B254}" type="datetimeFigureOut">
              <a:rPr lang="lt-LT" smtClean="0"/>
              <a:t>2023-02-21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AC48A-6BCB-4317-9B40-CA181183486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42086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75AD-2915-4159-B4EB-A23C1A15B254}" type="datetimeFigureOut">
              <a:rPr lang="lt-LT" smtClean="0"/>
              <a:t>2023-02-21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AC48A-6BCB-4317-9B40-CA181183486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21530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75AD-2915-4159-B4EB-A23C1A15B254}" type="datetimeFigureOut">
              <a:rPr lang="lt-LT" smtClean="0"/>
              <a:t>2023-02-21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AC48A-6BCB-4317-9B40-CA181183486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44348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75AD-2915-4159-B4EB-A23C1A15B254}" type="datetimeFigureOut">
              <a:rPr lang="lt-LT" smtClean="0"/>
              <a:t>2023-02-21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AC48A-6BCB-4317-9B40-CA181183486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99173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75AD-2915-4159-B4EB-A23C1A15B254}" type="datetimeFigureOut">
              <a:rPr lang="lt-LT" smtClean="0"/>
              <a:t>2023-02-21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AC48A-6BCB-4317-9B40-CA181183486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38186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C75AD-2915-4159-B4EB-A23C1A15B254}" type="datetimeFigureOut">
              <a:rPr lang="lt-LT" smtClean="0"/>
              <a:t>2023-02-21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AC48A-6BCB-4317-9B40-CA181183486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68679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8200" y="125843"/>
            <a:ext cx="10515600" cy="455271"/>
          </a:xfrm>
        </p:spPr>
        <p:txBody>
          <a:bodyPr>
            <a:normAutofit/>
          </a:bodyPr>
          <a:lstStyle/>
          <a:p>
            <a:r>
              <a:rPr lang="lt-LT" sz="2400" b="1" dirty="0">
                <a:solidFill>
                  <a:schemeClr val="accent6">
                    <a:lumMod val="75000"/>
                  </a:schemeClr>
                </a:solidFill>
              </a:rPr>
              <a:t>Projekto ,,Skaitmeninio ugdymo turinio kūrimas ir diegimas“  mokymų dalyviai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41832" y="803304"/>
            <a:ext cx="11776104" cy="5853869"/>
          </a:xfrm>
        </p:spPr>
        <p:txBody>
          <a:bodyPr>
            <a:normAutofit fontScale="47500" lnSpcReduction="20000"/>
          </a:bodyPr>
          <a:lstStyle/>
          <a:p>
            <a:r>
              <a:rPr lang="lt-LT" b="1" dirty="0"/>
              <a:t>MUZIKA</a:t>
            </a:r>
            <a:r>
              <a:rPr lang="lt-LT" dirty="0"/>
              <a:t> – mokytoja metodininkė Vaiva </a:t>
            </a:r>
            <a:r>
              <a:rPr lang="lt-LT" dirty="0" err="1"/>
              <a:t>Klupšienė</a:t>
            </a:r>
            <a:r>
              <a:rPr lang="lt-LT" dirty="0"/>
              <a:t>, Pakruojo ,,Atžalyno“ gimnazijos ir Linkuvos gimnazija </a:t>
            </a:r>
          </a:p>
          <a:p>
            <a:r>
              <a:rPr lang="lt-LT" b="1" dirty="0"/>
              <a:t>DAILĖ</a:t>
            </a:r>
            <a:r>
              <a:rPr lang="lt-LT" dirty="0"/>
              <a:t> – mokytoja metodininkė Inga </a:t>
            </a:r>
            <a:r>
              <a:rPr lang="lt-LT" dirty="0" err="1"/>
              <a:t>Strižigauskienė</a:t>
            </a:r>
            <a:r>
              <a:rPr lang="lt-LT" dirty="0"/>
              <a:t>, </a:t>
            </a:r>
            <a:r>
              <a:rPr lang="lt-LT" dirty="0" err="1"/>
              <a:t>Žeimelio</a:t>
            </a:r>
            <a:r>
              <a:rPr lang="lt-LT" dirty="0"/>
              <a:t> gimnazija </a:t>
            </a:r>
          </a:p>
          <a:p>
            <a:r>
              <a:rPr lang="lt-LT" b="1" dirty="0"/>
              <a:t>ISTORIJA</a:t>
            </a:r>
            <a:r>
              <a:rPr lang="lt-LT" dirty="0"/>
              <a:t> – mokytoja metodininkė Gražina </a:t>
            </a:r>
            <a:r>
              <a:rPr lang="lt-LT" dirty="0" err="1"/>
              <a:t>Kairiūkštienė</a:t>
            </a:r>
            <a:r>
              <a:rPr lang="lt-LT" dirty="0"/>
              <a:t>, Pakruojo ,,Atžalyno“ gimnazija</a:t>
            </a:r>
          </a:p>
          <a:p>
            <a:r>
              <a:rPr lang="lt-LT" b="1" dirty="0"/>
              <a:t>PRANCŪZŲ KALBA </a:t>
            </a:r>
            <a:r>
              <a:rPr lang="lt-LT" dirty="0"/>
              <a:t>– mokytoja metodininkė Inga </a:t>
            </a:r>
            <a:r>
              <a:rPr lang="lt-LT" dirty="0" err="1"/>
              <a:t>Ušinskaitė</a:t>
            </a:r>
            <a:r>
              <a:rPr lang="lt-LT" dirty="0"/>
              <a:t>, Pakruojo ,,Atžalyno“ gimnazija</a:t>
            </a:r>
          </a:p>
          <a:p>
            <a:r>
              <a:rPr lang="lt-LT" b="1" dirty="0"/>
              <a:t>RUSŲ KALBA </a:t>
            </a:r>
            <a:r>
              <a:rPr lang="lt-LT" dirty="0"/>
              <a:t>– mokytoja Vida Balčiūnienė, Linkuvos gimnazija  </a:t>
            </a:r>
          </a:p>
          <a:p>
            <a:r>
              <a:rPr lang="lt-LT" b="1" dirty="0"/>
              <a:t>ANGLŲ KALBA </a:t>
            </a:r>
            <a:r>
              <a:rPr lang="lt-LT" dirty="0"/>
              <a:t>– mokytoja Monika </a:t>
            </a:r>
            <a:r>
              <a:rPr lang="lt-LT" dirty="0" err="1"/>
              <a:t>Beinoravičienė</a:t>
            </a:r>
            <a:r>
              <a:rPr lang="lt-LT" dirty="0"/>
              <a:t>, Pakruojo ,,Žemynos“ progimnazija, mokytoja Vilma Sabaliauskienė, Pakruojo ,,Atžalyno“ gimnazija ir Laura </a:t>
            </a:r>
            <a:r>
              <a:rPr lang="lt-LT" dirty="0" err="1"/>
              <a:t>Prancelevičienė</a:t>
            </a:r>
            <a:r>
              <a:rPr lang="lt-LT" dirty="0"/>
              <a:t>, Linkuvos gimnazija </a:t>
            </a:r>
          </a:p>
          <a:p>
            <a:r>
              <a:rPr lang="lt-LT" b="1" dirty="0"/>
              <a:t>LIETUVIŲ KALBA  5 -10 KL</a:t>
            </a:r>
            <a:r>
              <a:rPr lang="lt-LT" dirty="0"/>
              <a:t>. – lietuvių kalbos mokytoja metodininkė Regina </a:t>
            </a:r>
            <a:r>
              <a:rPr lang="lt-LT" dirty="0" err="1"/>
              <a:t>Gasparavičienė</a:t>
            </a:r>
            <a:r>
              <a:rPr lang="lt-LT" dirty="0"/>
              <a:t> , Pakruojo ,,Žemynos“ progimnazija bei lietuvių kalbos mokytoja metodininkė Rasytė </a:t>
            </a:r>
            <a:r>
              <a:rPr lang="lt-LT" dirty="0" err="1"/>
              <a:t>Ašmenavičienė</a:t>
            </a:r>
            <a:r>
              <a:rPr lang="lt-LT" dirty="0"/>
              <a:t>, Linkuvos gimnazija </a:t>
            </a:r>
          </a:p>
          <a:p>
            <a:r>
              <a:rPr lang="lt-LT" b="1" dirty="0"/>
              <a:t>LIETUVIŲ KALBA 11-12 KL. </a:t>
            </a:r>
            <a:r>
              <a:rPr lang="lt-LT" dirty="0"/>
              <a:t>- lietuvių kalbos mokytoja metodininkė Romualda Juknevičienė, Pakruojo ,,Atžalyno“ gimnazija</a:t>
            </a:r>
          </a:p>
          <a:p>
            <a:r>
              <a:rPr lang="lt-LT" b="1" dirty="0"/>
              <a:t>PRADINĖS KLASĖS  </a:t>
            </a:r>
            <a:r>
              <a:rPr lang="lt-LT" dirty="0"/>
              <a:t>: Lora Kriščiūnienė- Linkuvos gimnazija; Joana Gelžinienė Linkuvos gimnazija; Ilona Dudėnienė ,Lygumų pagrindinė mokykla; Aušra </a:t>
            </a:r>
            <a:r>
              <a:rPr lang="lt-LT" dirty="0" err="1"/>
              <a:t>Juciuvienė</a:t>
            </a:r>
            <a:r>
              <a:rPr lang="lt-LT" dirty="0"/>
              <a:t>, Balsių pagrindinė mokykla; Nijolė </a:t>
            </a:r>
            <a:r>
              <a:rPr lang="lt-LT" dirty="0" err="1"/>
              <a:t>Bernotaitė</a:t>
            </a:r>
            <a:r>
              <a:rPr lang="lt-LT" dirty="0"/>
              <a:t>, Žeimelio gimnazija; Lina Vaitiekūnienė, Pakruojo ,,Žemynos“ progimnazija ; Daiva </a:t>
            </a:r>
            <a:r>
              <a:rPr lang="lt-LT" dirty="0" err="1"/>
              <a:t>Damauskienė</a:t>
            </a:r>
            <a:r>
              <a:rPr lang="lt-LT" dirty="0"/>
              <a:t>, ,,Žemynos progimnazija </a:t>
            </a:r>
          </a:p>
          <a:p>
            <a:r>
              <a:rPr lang="lt-LT" b="1" dirty="0"/>
              <a:t>FIZINIS UGDYMAS </a:t>
            </a:r>
            <a:r>
              <a:rPr lang="lt-LT" dirty="0"/>
              <a:t>-Lina </a:t>
            </a:r>
            <a:r>
              <a:rPr lang="lt-LT" dirty="0" err="1"/>
              <a:t>Alekseriūnienė</a:t>
            </a:r>
            <a:r>
              <a:rPr lang="lt-LT" dirty="0"/>
              <a:t>, Linkuvos gimnazija</a:t>
            </a:r>
          </a:p>
          <a:p>
            <a:r>
              <a:rPr lang="lt-LT" b="1" dirty="0"/>
              <a:t>TIKYBA</a:t>
            </a:r>
            <a:r>
              <a:rPr lang="lt-LT" dirty="0"/>
              <a:t> - Eglė Tamošaitytė-Rutkauskienė, Pakruojo ,,Žemynos“ progimnazija</a:t>
            </a:r>
            <a:r>
              <a:rPr lang="en-US" dirty="0"/>
              <a:t>; </a:t>
            </a:r>
            <a:r>
              <a:rPr lang="en-US" dirty="0" err="1"/>
              <a:t>Laimut</a:t>
            </a:r>
            <a:r>
              <a:rPr lang="lt-LT" dirty="0"/>
              <a:t>ė </a:t>
            </a:r>
            <a:r>
              <a:rPr lang="lt-LT" dirty="0" err="1"/>
              <a:t>Činčienė</a:t>
            </a:r>
            <a:r>
              <a:rPr lang="lt-LT" dirty="0"/>
              <a:t> „Atžalyno</a:t>
            </a:r>
            <a:r>
              <a:rPr lang="lt-LT"/>
              <a:t>“ gimnazija</a:t>
            </a:r>
            <a:endParaRPr lang="lt-LT" dirty="0"/>
          </a:p>
          <a:p>
            <a:r>
              <a:rPr lang="lt-LT" b="1" dirty="0"/>
              <a:t>MATEMATIKA 5- 10 KL. </a:t>
            </a:r>
            <a:r>
              <a:rPr lang="lt-LT" dirty="0"/>
              <a:t>– Aušra Vasilevičiūtė, Pakruojo ,,Atžalyno“ gimnazija/Linkuvos gimnazija , Jurga Batakienė, Pakruojo ,,Žemynos“ progimnazija </a:t>
            </a:r>
          </a:p>
          <a:p>
            <a:r>
              <a:rPr lang="lt-LT" b="1" dirty="0"/>
              <a:t>MATEMATIKA 11-12 KL</a:t>
            </a:r>
            <a:r>
              <a:rPr lang="lt-LT" dirty="0"/>
              <a:t>. -Rita Vinskūnaitė, Pakruojo ,,Atžalyno“ gimnazija </a:t>
            </a:r>
          </a:p>
          <a:p>
            <a:r>
              <a:rPr lang="lt-LT" b="1" dirty="0"/>
              <a:t>INFORMATIKA</a:t>
            </a:r>
            <a:r>
              <a:rPr lang="lt-LT" dirty="0"/>
              <a:t> - Vidmantas Batakis, Pakruojo ,,Žemynos“ progimnazija </a:t>
            </a:r>
          </a:p>
          <a:p>
            <a:r>
              <a:rPr lang="lt-LT" b="1" dirty="0"/>
              <a:t>BIOLOGIJA</a:t>
            </a:r>
            <a:r>
              <a:rPr lang="lt-LT" dirty="0"/>
              <a:t> -Simona </a:t>
            </a:r>
            <a:r>
              <a:rPr lang="lt-LT" dirty="0" err="1"/>
              <a:t>Dovydonienė</a:t>
            </a:r>
            <a:r>
              <a:rPr lang="lt-LT" dirty="0"/>
              <a:t>, Žeimelio gimnazija </a:t>
            </a:r>
          </a:p>
          <a:p>
            <a:r>
              <a:rPr lang="lt-LT" b="1" dirty="0"/>
              <a:t>CHEMIJA </a:t>
            </a:r>
            <a:r>
              <a:rPr lang="lt-LT" dirty="0"/>
              <a:t>- Monika </a:t>
            </a:r>
            <a:r>
              <a:rPr lang="lt-LT" dirty="0" err="1"/>
              <a:t>Nakčiūnienė</a:t>
            </a:r>
            <a:r>
              <a:rPr lang="lt-LT" dirty="0"/>
              <a:t>, Pakruojo ,,Atžalyno“ gimnazija</a:t>
            </a:r>
          </a:p>
          <a:p>
            <a:r>
              <a:rPr lang="lt-LT" b="1" dirty="0"/>
              <a:t>FIZIKA, ASTRONOMIJA </a:t>
            </a:r>
            <a:r>
              <a:rPr lang="lt-LT" dirty="0"/>
              <a:t>- Daiva </a:t>
            </a:r>
            <a:r>
              <a:rPr lang="lt-LT" dirty="0" err="1"/>
              <a:t>Dumšienė</a:t>
            </a:r>
            <a:r>
              <a:rPr lang="lt-LT" dirty="0"/>
              <a:t>, Pakruojo ,,Žemynos“ progimnazija </a:t>
            </a:r>
          </a:p>
          <a:p>
            <a:r>
              <a:rPr lang="lt-LT" b="1" dirty="0"/>
              <a:t>TECHNOLOGIJOS</a:t>
            </a:r>
            <a:r>
              <a:rPr lang="lt-LT" dirty="0"/>
              <a:t> - Vida Arlauskienė, Lygumų pagrindinė mokykla</a:t>
            </a:r>
          </a:p>
          <a:p>
            <a:r>
              <a:rPr lang="lt-LT" b="1" dirty="0"/>
              <a:t>GEOGRAFIJA</a:t>
            </a:r>
            <a:r>
              <a:rPr lang="lt-LT" dirty="0"/>
              <a:t> - Daiva Slunksnienė, Pakruojo ,,Žemynos“ progimnazija                                                                                 </a:t>
            </a:r>
            <a:r>
              <a:rPr lang="lt-L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Viso: 29 mokytojai </a:t>
            </a:r>
          </a:p>
        </p:txBody>
      </p:sp>
    </p:spTree>
    <p:extLst>
      <p:ext uri="{BB962C8B-B14F-4D97-AF65-F5344CB8AC3E}">
        <p14:creationId xmlns:p14="http://schemas.microsoft.com/office/powerpoint/2010/main" val="1307999253"/>
      </p:ext>
    </p:extLst>
  </p:cSld>
  <p:clrMapOvr>
    <a:masterClrMapping/>
  </p:clrMapOvr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885</TotalTime>
  <Words>319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„Office“ tema</vt:lpstr>
      <vt:lpstr>Projekto ,,Skaitmeninio ugdymo turinio kūrimas ir diegimas“  mokymų dalyviai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Juratė</dc:creator>
  <cp:lastModifiedBy>Mantas Petraitis</cp:lastModifiedBy>
  <cp:revision>41</cp:revision>
  <cp:lastPrinted>2022-10-12T09:12:18Z</cp:lastPrinted>
  <dcterms:created xsi:type="dcterms:W3CDTF">2022-09-07T07:47:51Z</dcterms:created>
  <dcterms:modified xsi:type="dcterms:W3CDTF">2023-02-21T09:15:00Z</dcterms:modified>
</cp:coreProperties>
</file>